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D43ED-8E63-426E-AD33-A5DBB0B8F180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B69D0-C878-4AA1-A76A-3DE31096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0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ECD1-314B-4936-B4AC-F958C607C027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1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BE2D-E8DE-40F7-A984-EF843DA0539A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3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427C-C1CC-4163-B8E7-47E0576ED72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3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01ACC-C23E-4B7B-99E0-C861FF67F93B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3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204F9-EB8C-482B-B906-410CDB26A04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2AF5-17F6-4CD8-B159-5D74786D8A62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0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05A0-4E4C-4132-BE13-A0F4D6874869}" type="datetime1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3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E5B1-D132-4F07-A7AA-C0C719E32796}" type="datetime1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5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657E-72C6-4808-AECF-7DFAECE37BA7}" type="datetime1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00CF-9176-485D-9B04-8C2432C0B10D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0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F6272-18B9-4AF4-9F35-02118C55C1E1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3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5D39-DC0A-470D-9188-E72E911EA725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A883-742C-4147-B8FC-3348C7A9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4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19BAA56-3D88-78DA-B0C6-3D7968A1FD52}"/>
              </a:ext>
            </a:extLst>
          </p:cNvPr>
          <p:cNvSpPr txBox="1">
            <a:spLocks/>
          </p:cNvSpPr>
          <p:nvPr/>
        </p:nvSpPr>
        <p:spPr bwMode="gray">
          <a:xfrm>
            <a:off x="2515947" y="2183178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t"/>
                <a:cs typeface="B Titr" panose="00000700000000000000" pitchFamily="2" charset="-78"/>
              </a:rPr>
              <a:t>عنوان پژوهش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t"/>
              <a:cs typeface="B Titr" panose="00000700000000000000" pitchFamily="2" charset="-78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CEA446B-DAB8-BC0C-15B9-2472D1BCFCCD}"/>
              </a:ext>
            </a:extLst>
          </p:cNvPr>
          <p:cNvSpPr txBox="1">
            <a:spLocks/>
          </p:cNvSpPr>
          <p:nvPr/>
        </p:nvSpPr>
        <p:spPr bwMode="gray">
          <a:xfrm>
            <a:off x="1683170" y="3800442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anose="00000400000000000000" pitchFamily="2" charset="-78"/>
              </a:rPr>
              <a:t>اسامی و وابستگی سازمانی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7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18555">
            <a:off x="5083570" y="459983"/>
            <a:ext cx="6834015" cy="1078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مقدمه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635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67207">
            <a:off x="5053871" y="176299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روش شناسی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2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87953">
            <a:off x="4952275" y="322794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نتایج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3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0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57968">
            <a:off x="4865187" y="415681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بحث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4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347059">
            <a:off x="5053875" y="234056"/>
            <a:ext cx="7160103" cy="1129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B Titr" panose="00000700000000000000" pitchFamily="2" charset="-78"/>
              </a:rPr>
              <a:t>نتیجه گیری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257" y="159658"/>
            <a:ext cx="37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5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 Titr</vt:lpstr>
      <vt:lpstr>B Zar</vt:lpstr>
      <vt:lpstr>Calibri</vt:lpstr>
      <vt:lpstr>Calibri Light</vt:lpstr>
      <vt:lpstr>Times New Roman</vt:lpstr>
      <vt:lpstr>Tit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 Esmaili</dc:creator>
  <cp:lastModifiedBy>A.R.I</cp:lastModifiedBy>
  <cp:revision>17</cp:revision>
  <dcterms:created xsi:type="dcterms:W3CDTF">2022-10-01T07:57:12Z</dcterms:created>
  <dcterms:modified xsi:type="dcterms:W3CDTF">2022-10-01T09:15:54Z</dcterms:modified>
</cp:coreProperties>
</file>